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5" r:id="rId7"/>
    <p:sldId id="266" r:id="rId8"/>
    <p:sldId id="267" r:id="rId9"/>
    <p:sldId id="264" r:id="rId10"/>
    <p:sldId id="268" r:id="rId11"/>
    <p:sldId id="269" r:id="rId12"/>
    <p:sldId id="263" r:id="rId13"/>
    <p:sldId id="262" r:id="rId14"/>
    <p:sldId id="261" r:id="rId1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25"/>
    <p:restoredTop sz="94629"/>
  </p:normalViewPr>
  <p:slideViewPr>
    <p:cSldViewPr snapToGrid="0" snapToObjects="1">
      <p:cViewPr varScale="1">
        <p:scale>
          <a:sx n="142" d="100"/>
          <a:sy n="142" d="100"/>
        </p:scale>
        <p:origin x="184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CD583E-8BFD-094A-9EF0-D45802DFE3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57EEC5B-CF85-F343-93B9-D49F269DF7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8CE83C-F198-8E43-97B4-E86962AE1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33111-7F17-B749-B76A-7E9B72C0A6C5}" type="datetimeFigureOut">
              <a:rPr lang="es-MX" smtClean="0"/>
              <a:t>23/09/24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716C46-6361-2044-9A37-749098969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D7BB26-E2BE-E440-8260-29873A934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01F9F-3109-0242-92DA-7919BAA1E2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6616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6674FE-668E-3F43-A553-F12F8515F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50D0DFC-9909-494D-B97D-E48B2237B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04A718-27A4-DD49-85B4-5E3CF1A35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33111-7F17-B749-B76A-7E9B72C0A6C5}" type="datetimeFigureOut">
              <a:rPr lang="es-MX" smtClean="0"/>
              <a:t>23/09/24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051B3F-BB1C-E447-AD02-5E280C345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C89492-769F-7E4E-AA0E-6DA140B6E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01F9F-3109-0242-92DA-7919BAA1E2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828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F528013-5BF9-9A44-8830-42693F3B66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ECECC30-008E-FD4E-B52E-BF6A4EEDC9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5AA88A-B11B-414D-B9CE-B22DF2599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33111-7F17-B749-B76A-7E9B72C0A6C5}" type="datetimeFigureOut">
              <a:rPr lang="es-MX" smtClean="0"/>
              <a:t>23/09/24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23AEF7-B7E5-4940-92E1-882CDAD55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AD550C-83D8-E24F-94E3-233F7DD0B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01F9F-3109-0242-92DA-7919BAA1E2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1675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CAE294-8941-CA47-81FC-3C2242EAC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0D0F8D-1479-254B-9CEB-F8F561383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22C23E5-5AF3-E548-8499-779623151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33111-7F17-B749-B76A-7E9B72C0A6C5}" type="datetimeFigureOut">
              <a:rPr lang="es-MX" smtClean="0"/>
              <a:t>23/09/24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FC6047-44D8-AC49-9FE0-3DE6470CC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315774-E1E1-E642-A64E-B3A10131D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01F9F-3109-0242-92DA-7919BAA1E2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9651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8271A5-D183-8642-87E7-5E2CF00B0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B41CC61-CA64-6748-BD61-E81696F65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0A2F3A-63C7-DC49-85B4-9C3C8ED77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33111-7F17-B749-B76A-7E9B72C0A6C5}" type="datetimeFigureOut">
              <a:rPr lang="es-MX" smtClean="0"/>
              <a:t>23/09/24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26C61C-5775-9446-AB5B-B81BA9ED6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BD8B39-1045-524A-8482-4ECD9B734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01F9F-3109-0242-92DA-7919BAA1E2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5875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3D6B50-E66C-3146-B0DD-B5A481AD8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5CB097A-94A0-ED44-BEC2-92D9B6EE50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FAA16BE-FE8B-3941-B121-8D158B8CF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A84BDA7-DEE7-A748-B581-3417E38C4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33111-7F17-B749-B76A-7E9B72C0A6C5}" type="datetimeFigureOut">
              <a:rPr lang="es-MX" smtClean="0"/>
              <a:t>23/09/24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0F5F36F-7266-4841-BED9-CA98FAF0A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49515B8-CAC5-F040-A088-F9F38382B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01F9F-3109-0242-92DA-7919BAA1E2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1862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EBB0E0-BCFA-4B41-9563-36274298C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9424B30-FBA4-6645-AEE1-998A73AAE9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CF15B3A-CED9-2D45-BDC6-9BDFE4836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F047BB2-DDEC-4242-B2B5-7579E6C331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C579B56-33ED-EC48-8655-F932DE516B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0CAECE1-8D0D-FE4D-B7A1-4C1E141AE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33111-7F17-B749-B76A-7E9B72C0A6C5}" type="datetimeFigureOut">
              <a:rPr lang="es-MX" smtClean="0"/>
              <a:t>23/09/24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D0237D3-C6ED-7548-8F70-77790928C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EBC2159-B093-9F4A-8E3F-101BCE41D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01F9F-3109-0242-92DA-7919BAA1E2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3150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D991D6-F503-5946-923B-16F3C6E16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B813CEC-1AFC-5845-B59B-BD7B4BAD2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33111-7F17-B749-B76A-7E9B72C0A6C5}" type="datetimeFigureOut">
              <a:rPr lang="es-MX" smtClean="0"/>
              <a:t>23/09/24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68716F0-702B-6C42-A755-11938E56F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35500D6-D0CF-A74D-AB8E-F05DBBFA0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01F9F-3109-0242-92DA-7919BAA1E2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4061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F0A3181-7CA4-B048-98F9-06BC117D2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33111-7F17-B749-B76A-7E9B72C0A6C5}" type="datetimeFigureOut">
              <a:rPr lang="es-MX" smtClean="0"/>
              <a:t>23/09/24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22596E0-0E65-B84A-9D98-35D41EB64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31F8D8A-0686-9549-9988-83E182143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01F9F-3109-0242-92DA-7919BAA1E2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2977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F76373-8B9B-964C-B072-F3A846D4D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E530FD-8EDB-454A-9CB6-752C7E0B9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A5678D4-B54D-274B-B50A-97E2EB2A20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C24EEDA-EDC1-594D-A6FB-A11939231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33111-7F17-B749-B76A-7E9B72C0A6C5}" type="datetimeFigureOut">
              <a:rPr lang="es-MX" smtClean="0"/>
              <a:t>23/09/24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C4DC240-B83F-8A42-899B-F957F6284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AF9FC05-1A56-0E47-B891-B4C3B6C12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01F9F-3109-0242-92DA-7919BAA1E2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132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B16D43-AE30-0A46-A634-023EF061C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2EA9E51-7CCB-5948-AC02-460D608738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66EC1F2-DFC7-8B41-A5BC-66D908EAF1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EC3BD70-C695-3C44-B274-069E5856C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33111-7F17-B749-B76A-7E9B72C0A6C5}" type="datetimeFigureOut">
              <a:rPr lang="es-MX" smtClean="0"/>
              <a:t>23/09/24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52A1CD4-F935-3A42-9DD6-F24F3C2E8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0F20157-78DD-1F4C-BF02-EF344D216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01F9F-3109-0242-92DA-7919BAA1E2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0056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C260707-F1DF-AE42-8394-0797F42BC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0933C57-27FC-A845-8C0F-406F22368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99D977-49ED-AD45-952B-4A2F5E2C88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33111-7F17-B749-B76A-7E9B72C0A6C5}" type="datetimeFigureOut">
              <a:rPr lang="es-MX" smtClean="0"/>
              <a:t>23/09/24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5C7C8D-CA3B-A544-8B9B-25F04CCD00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D38EC2-7C81-6E41-B00F-39293C0C75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01F9F-3109-0242-92DA-7919BAA1E2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2618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0849AF-9A58-DB4F-B098-C166BC757C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8928" y="2554858"/>
            <a:ext cx="5474898" cy="1429557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8855AA8-F455-3C43-9A72-22800FD241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8928" y="4076645"/>
            <a:ext cx="5474898" cy="991374"/>
          </a:xfrm>
        </p:spPr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793003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2317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6725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4950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802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6197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6742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7673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8758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5800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1104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205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5647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57495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Macintosh PowerPoint</Application>
  <PresentationFormat>Panorámica</PresentationFormat>
  <Paragraphs>0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2</cp:revision>
  <dcterms:created xsi:type="dcterms:W3CDTF">2024-09-23T19:13:13Z</dcterms:created>
  <dcterms:modified xsi:type="dcterms:W3CDTF">2024-09-23T20:09:08Z</dcterms:modified>
</cp:coreProperties>
</file>