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s-MX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/>
    <p:restoredTop sz="94674"/>
  </p:normalViewPr>
  <p:slideViewPr>
    <p:cSldViewPr snapToGrid="0" snapToObjects="1">
      <p:cViewPr varScale="1">
        <p:scale>
          <a:sx n="19" d="100"/>
          <a:sy n="19" d="100"/>
        </p:scale>
        <p:origin x="235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08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183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86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17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84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22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5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98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0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57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85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5D876-B3BA-714F-96E1-0665DD95EBB8}" type="datetimeFigureOut">
              <a:rPr lang="es-MX" smtClean="0"/>
              <a:t>23/09/24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59A6A-7266-294F-A878-8326884DEE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5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6AEAD8A7-56D0-0F4E-9249-CE4D43DA2A4B}"/>
              </a:ext>
            </a:extLst>
          </p:cNvPr>
          <p:cNvSpPr txBox="1"/>
          <p:nvPr/>
        </p:nvSpPr>
        <p:spPr>
          <a:xfrm>
            <a:off x="2641125" y="16973550"/>
            <a:ext cx="27117900" cy="9544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D361792-F7B6-1A42-BD54-34C6CF5CEE83}"/>
              </a:ext>
            </a:extLst>
          </p:cNvPr>
          <p:cNvSpPr/>
          <p:nvPr/>
        </p:nvSpPr>
        <p:spPr>
          <a:xfrm>
            <a:off x="2445488" y="6052457"/>
            <a:ext cx="27313537" cy="317579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3765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</Words>
  <Application>Microsoft Macintosh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2024-09-23T18:57:00Z</dcterms:created>
  <dcterms:modified xsi:type="dcterms:W3CDTF">2024-09-23T20:10:12Z</dcterms:modified>
</cp:coreProperties>
</file>